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handoutMasterIdLst>
    <p:handoutMasterId r:id="rId26"/>
  </p:handoutMasterIdLst>
  <p:sldIdLst>
    <p:sldId id="256" r:id="rId2"/>
    <p:sldId id="258" r:id="rId3"/>
    <p:sldId id="264" r:id="rId4"/>
    <p:sldId id="297" r:id="rId5"/>
    <p:sldId id="298" r:id="rId6"/>
    <p:sldId id="293" r:id="rId7"/>
    <p:sldId id="296" r:id="rId8"/>
    <p:sldId id="294" r:id="rId9"/>
    <p:sldId id="299" r:id="rId10"/>
    <p:sldId id="270" r:id="rId11"/>
    <p:sldId id="277" r:id="rId12"/>
    <p:sldId id="284" r:id="rId13"/>
    <p:sldId id="274" r:id="rId14"/>
    <p:sldId id="300" r:id="rId15"/>
    <p:sldId id="301" r:id="rId16"/>
    <p:sldId id="282" r:id="rId17"/>
    <p:sldId id="276" r:id="rId18"/>
    <p:sldId id="295" r:id="rId19"/>
    <p:sldId id="278" r:id="rId20"/>
    <p:sldId id="279" r:id="rId21"/>
    <p:sldId id="280" r:id="rId22"/>
    <p:sldId id="289" r:id="rId23"/>
    <p:sldId id="285" r:id="rId24"/>
    <p:sldId id="288" r:id="rId25"/>
  </p:sldIdLst>
  <p:sldSz cx="9144000" cy="6858000" type="screen4x3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534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CE0B5054-6697-4DDA-A805-862B009B94DE}" type="datetimeFigureOut">
              <a:rPr lang="fr-FR" smtClean="0"/>
              <a:t>01/09/2022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77320"/>
            <a:ext cx="2945659" cy="49534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377320"/>
            <a:ext cx="2945659" cy="49534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B1866EC0-57E9-4EEE-8976-4F1F7A22FF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905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9A25-6AC8-4883-936A-CA5298D55ACB}" type="datetimeFigureOut">
              <a:rPr lang="fr-FR" smtClean="0"/>
              <a:t>01/09/2022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D7E9F2C-AFFB-4AA8-A857-B20C8461E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58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9A25-6AC8-4883-936A-CA5298D55ACB}" type="datetimeFigureOut">
              <a:rPr lang="fr-FR" smtClean="0"/>
              <a:t>01/09/2022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D7E9F2C-AFFB-4AA8-A857-B20C8461E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90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9A25-6AC8-4883-936A-CA5298D55ACB}" type="datetimeFigureOut">
              <a:rPr lang="fr-FR" smtClean="0"/>
              <a:t>01/09/2022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D7E9F2C-AFFB-4AA8-A857-B20C8461EF72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5212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9A25-6AC8-4883-936A-CA5298D55ACB}" type="datetimeFigureOut">
              <a:rPr lang="fr-FR" smtClean="0"/>
              <a:t>01/09/2022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D7E9F2C-AFFB-4AA8-A857-B20C8461E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63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9A25-6AC8-4883-936A-CA5298D55ACB}" type="datetimeFigureOut">
              <a:rPr lang="fr-FR" smtClean="0"/>
              <a:t>01/09/2022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D7E9F2C-AFFB-4AA8-A857-B20C8461EF72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545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9A25-6AC8-4883-936A-CA5298D55ACB}" type="datetimeFigureOut">
              <a:rPr lang="fr-FR" smtClean="0"/>
              <a:t>01/09/2022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D7E9F2C-AFFB-4AA8-A857-B20C8461E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204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9A25-6AC8-4883-936A-CA5298D55ACB}" type="datetimeFigureOut">
              <a:rPr lang="fr-FR" smtClean="0"/>
              <a:t>01/09/2022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9F2C-AFFB-4AA8-A857-B20C8461E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276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9A25-6AC8-4883-936A-CA5298D55ACB}" type="datetimeFigureOut">
              <a:rPr lang="fr-FR" smtClean="0"/>
              <a:t>01/09/2022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9F2C-AFFB-4AA8-A857-B20C8461E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5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9A25-6AC8-4883-936A-CA5298D55ACB}" type="datetimeFigureOut">
              <a:rPr lang="fr-FR" smtClean="0"/>
              <a:t>01/09/2022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9F2C-AFFB-4AA8-A857-B20C8461E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04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9A25-6AC8-4883-936A-CA5298D55ACB}" type="datetimeFigureOut">
              <a:rPr lang="fr-FR" smtClean="0"/>
              <a:t>01/09/2022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D7E9F2C-AFFB-4AA8-A857-B20C8461E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81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9A25-6AC8-4883-936A-CA5298D55ACB}" type="datetimeFigureOut">
              <a:rPr lang="fr-FR" smtClean="0"/>
              <a:t>01/09/2022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D7E9F2C-AFFB-4AA8-A857-B20C8461E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07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9A25-6AC8-4883-936A-CA5298D55ACB}" type="datetimeFigureOut">
              <a:rPr lang="fr-FR" smtClean="0"/>
              <a:t>01/09/2022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D7E9F2C-AFFB-4AA8-A857-B20C8461E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850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9A25-6AC8-4883-936A-CA5298D55ACB}" type="datetimeFigureOut">
              <a:rPr lang="fr-FR" smtClean="0"/>
              <a:t>01/09/2022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9F2C-AFFB-4AA8-A857-B20C8461E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60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9A25-6AC8-4883-936A-CA5298D55ACB}" type="datetimeFigureOut">
              <a:rPr lang="fr-FR" smtClean="0"/>
              <a:t>01/09/2022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9F2C-AFFB-4AA8-A857-B20C8461E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39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9A25-6AC8-4883-936A-CA5298D55ACB}" type="datetimeFigureOut">
              <a:rPr lang="fr-FR" smtClean="0"/>
              <a:t>01/09/2022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9F2C-AFFB-4AA8-A857-B20C8461E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97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9A25-6AC8-4883-936A-CA5298D55ACB}" type="datetimeFigureOut">
              <a:rPr lang="fr-FR" smtClean="0"/>
              <a:t>01/09/2022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D7E9F2C-AFFB-4AA8-A857-B20C8461E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77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59A25-6AC8-4883-936A-CA5298D55ACB}" type="datetimeFigureOut">
              <a:rPr lang="fr-FR" smtClean="0"/>
              <a:t>01/09/2022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D7E9F2C-AFFB-4AA8-A857-B20C8461E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83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8259" y="580069"/>
            <a:ext cx="871369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057400" algn="l"/>
              </a:tabLst>
            </a:pP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tabLst>
                <a:tab pos="2057400" algn="l"/>
              </a:tabLst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</a:p>
          <a:p>
            <a:pPr algn="ctr">
              <a:tabLst>
                <a:tab pos="2057400" algn="l"/>
              </a:tabLst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COLLEGE DE BARR</a:t>
            </a: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tabLst>
                <a:tab pos="2057400" algn="l"/>
              </a:tabLst>
            </a:pP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tabLst>
                <a:tab pos="2057400" algn="l"/>
              </a:tabLst>
            </a:pP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tabLst>
                <a:tab pos="2057400" algn="l"/>
              </a:tabLst>
            </a:pPr>
            <a:endParaRPr lang="fr-F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tabLst>
                <a:tab pos="2057400" algn="l"/>
              </a:tabLst>
            </a:pP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ACCUEIL DES PARENTS</a:t>
            </a:r>
          </a:p>
          <a:p>
            <a:pPr algn="ctr">
              <a:tabLst>
                <a:tab pos="2057400" algn="l"/>
              </a:tabLst>
            </a:pP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D’ELEVES DE 6</a:t>
            </a:r>
            <a:r>
              <a:rPr lang="fr-FR" sz="36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</a:p>
          <a:p>
            <a:pPr algn="ctr"/>
            <a:endParaRPr lang="fr-FR" sz="36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   1</a:t>
            </a:r>
            <a:r>
              <a:rPr lang="fr-FR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Septembre 2022</a:t>
            </a:r>
          </a:p>
        </p:txBody>
      </p:sp>
      <p:pic>
        <p:nvPicPr>
          <p:cNvPr id="8" name="Picture 3" descr="C:\Users\pa\Documents\#Année scolaire 2018-2019\Photos\vue collège.JPG">
            <a:extLst>
              <a:ext uri="{FF2B5EF4-FFF2-40B4-BE49-F238E27FC236}">
                <a16:creationId xmlns:a16="http://schemas.microsoft.com/office/drawing/2014/main" id="{5B3F0389-F6E4-4CF0-B678-008AC645B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94966" y="910069"/>
            <a:ext cx="2640000" cy="19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3803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25805" y="93258"/>
            <a:ext cx="3903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Emploi du temps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F963C83-0323-9485-E7C7-6CFABE57D9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5" t="21297" r="16667" b="8519"/>
          <a:stretch/>
        </p:blipFill>
        <p:spPr>
          <a:xfrm>
            <a:off x="266700" y="1400174"/>
            <a:ext cx="8788586" cy="477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3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4539" y="1420678"/>
            <a:ext cx="7406505" cy="5437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 carnet de correspondance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Retard, absences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Comportement…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Demi-pension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altLang="fr-FR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altLang="fr-FR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altLang="fr-FR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015770" y="241176"/>
            <a:ext cx="2741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 scolaire</a:t>
            </a:r>
          </a:p>
        </p:txBody>
      </p:sp>
    </p:spTree>
    <p:extLst>
      <p:ext uri="{BB962C8B-B14F-4D97-AF65-F5344CB8AC3E}">
        <p14:creationId xmlns:p14="http://schemas.microsoft.com/office/powerpoint/2010/main" val="2491833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9358" y="1270516"/>
            <a:ext cx="7310569" cy="691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Cahier de textes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Notes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Absences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Messagerie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Actualités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Mots de passe personnels !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altLang="fr-FR" sz="3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altLang="fr-FR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altLang="fr-FR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69358" y="173942"/>
            <a:ext cx="6724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 : Mon Bureau Numérique</a:t>
            </a:r>
          </a:p>
        </p:txBody>
      </p:sp>
    </p:spTree>
    <p:extLst>
      <p:ext uri="{BB962C8B-B14F-4D97-AF65-F5344CB8AC3E}">
        <p14:creationId xmlns:p14="http://schemas.microsoft.com/office/powerpoint/2010/main" val="236549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55911" y="241176"/>
            <a:ext cx="6622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 : Mon bureau numérique</a:t>
            </a:r>
          </a:p>
        </p:txBody>
      </p:sp>
      <p:sp>
        <p:nvSpPr>
          <p:cNvPr id="6" name="Rectangle 5"/>
          <p:cNvSpPr/>
          <p:nvPr/>
        </p:nvSpPr>
        <p:spPr>
          <a:xfrm>
            <a:off x="880819" y="1097057"/>
            <a:ext cx="7967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https://clg-barr.monbureaunumerique.fr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6B0656F-0578-70C6-263D-BE876652BF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66" t="21667" r="12862" b="11852"/>
          <a:stretch/>
        </p:blipFill>
        <p:spPr>
          <a:xfrm>
            <a:off x="333374" y="2304036"/>
            <a:ext cx="8621575" cy="4271963"/>
          </a:xfrm>
          <a:prstGeom prst="rect">
            <a:avLst/>
          </a:prstGeom>
        </p:spPr>
      </p:pic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4419690F-7771-0DF1-2574-C08459B96868}"/>
              </a:ext>
            </a:extLst>
          </p:cNvPr>
          <p:cNvSpPr/>
          <p:nvPr/>
        </p:nvSpPr>
        <p:spPr>
          <a:xfrm rot="1227381">
            <a:off x="6097474" y="2419906"/>
            <a:ext cx="1336109" cy="38124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192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55911" y="241176"/>
            <a:ext cx="6622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 : Mon bureau numérique</a:t>
            </a:r>
          </a:p>
        </p:txBody>
      </p:sp>
      <p:sp>
        <p:nvSpPr>
          <p:cNvPr id="6" name="Rectangle 5"/>
          <p:cNvSpPr/>
          <p:nvPr/>
        </p:nvSpPr>
        <p:spPr>
          <a:xfrm>
            <a:off x="880819" y="1097057"/>
            <a:ext cx="7967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https://clg-barr.monbureaunumerique.fr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7B6005C-29DE-8EDD-BAB6-0BAC816626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25" t="27593" r="34479" b="13889"/>
          <a:stretch/>
        </p:blipFill>
        <p:spPr>
          <a:xfrm>
            <a:off x="2047875" y="1819274"/>
            <a:ext cx="4714875" cy="4790678"/>
          </a:xfrm>
          <a:prstGeom prst="rect">
            <a:avLst/>
          </a:prstGeom>
        </p:spPr>
      </p:pic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2E426C25-130D-A2E1-3A4E-80530E86E557}"/>
              </a:ext>
            </a:extLst>
          </p:cNvPr>
          <p:cNvSpPr/>
          <p:nvPr/>
        </p:nvSpPr>
        <p:spPr>
          <a:xfrm rot="1227381">
            <a:off x="1480403" y="2915205"/>
            <a:ext cx="1336109" cy="38124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876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55911" y="241176"/>
            <a:ext cx="6622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 : Mon bureau numérique</a:t>
            </a:r>
          </a:p>
        </p:txBody>
      </p:sp>
      <p:sp>
        <p:nvSpPr>
          <p:cNvPr id="6" name="Rectangle 5"/>
          <p:cNvSpPr/>
          <p:nvPr/>
        </p:nvSpPr>
        <p:spPr>
          <a:xfrm>
            <a:off x="880819" y="1097057"/>
            <a:ext cx="7967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https://clg-barr.monbureaunumerique.fr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67F3998-021D-606B-1B7F-7FBB8FB978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50" t="39630" r="30625" b="11481"/>
          <a:stretch/>
        </p:blipFill>
        <p:spPr>
          <a:xfrm>
            <a:off x="1607222" y="1681832"/>
            <a:ext cx="6393058" cy="493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44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93391" y="241176"/>
            <a:ext cx="351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Cadre sanitaire</a:t>
            </a:r>
          </a:p>
        </p:txBody>
      </p:sp>
      <p:sp>
        <p:nvSpPr>
          <p:cNvPr id="3" name="Rectangle 2"/>
          <p:cNvSpPr/>
          <p:nvPr/>
        </p:nvSpPr>
        <p:spPr>
          <a:xfrm>
            <a:off x="887729" y="1441446"/>
            <a:ext cx="8051556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Protocole sanitaire : niveau « socle » pour cette rentrée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Les gestes barrières</a:t>
            </a:r>
          </a:p>
          <a:p>
            <a:pPr>
              <a:lnSpc>
                <a:spcPct val="150000"/>
              </a:lnSpc>
            </a:pPr>
            <a:endParaRPr lang="fr-FR" altLang="fr-FR" sz="3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18995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3823" y="1110447"/>
            <a:ext cx="6325777" cy="458628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fr-FR" alt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Le personnel du collège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alt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Les élèves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alt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Votre enfant au collège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altLang="fr-F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Réussir sa scolarité</a:t>
            </a:r>
          </a:p>
        </p:txBody>
      </p:sp>
    </p:spTree>
    <p:extLst>
      <p:ext uri="{BB962C8B-B14F-4D97-AF65-F5344CB8AC3E}">
        <p14:creationId xmlns:p14="http://schemas.microsoft.com/office/powerpoint/2010/main" val="127298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14683" y="172937"/>
            <a:ext cx="6468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Aider les élèves à reprendre </a:t>
            </a:r>
          </a:p>
          <a:p>
            <a:pPr algn="ctr"/>
            <a:r>
              <a:rPr lang="fr-FR" sz="3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apprentissages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4683" y="1727180"/>
            <a:ext cx="74647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Évaluations des besoins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Évaluations nationales en français et en mathématiques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Remédiation : Devoirs Faits, AP…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altLang="fr-FR" sz="3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75494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84604" y="1604213"/>
            <a:ext cx="5312673" cy="2955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fr-FR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</a:t>
            </a:r>
            <a:r>
              <a:rPr lang="en-GB" altLang="fr-FR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ntérêt</a:t>
            </a:r>
            <a:r>
              <a:rPr lang="en-GB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la </a:t>
            </a:r>
            <a:r>
              <a:rPr lang="en-GB" altLang="fr-FR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matière</a:t>
            </a:r>
            <a:endParaRPr lang="en-GB" altLang="fr-FR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</a:t>
            </a:r>
            <a:r>
              <a:rPr lang="en-GB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ttention et </a:t>
            </a:r>
            <a:r>
              <a:rPr lang="en-GB" altLang="fr-FR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écoute</a:t>
            </a:r>
            <a:endParaRPr lang="en-GB" altLang="fr-FR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Respect des </a:t>
            </a:r>
            <a:r>
              <a:rPr lang="en-GB" altLang="fr-FR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consignes</a:t>
            </a:r>
            <a:endParaRPr lang="en-GB" altLang="fr-FR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Participation à </a:t>
            </a:r>
            <a:r>
              <a:rPr lang="en-GB" altLang="fr-FR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l’oral</a:t>
            </a:r>
            <a:endParaRPr lang="en-GB" altLang="fr-FR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28263" y="241176"/>
            <a:ext cx="4416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travail en classe</a:t>
            </a:r>
          </a:p>
        </p:txBody>
      </p:sp>
    </p:spTree>
    <p:extLst>
      <p:ext uri="{BB962C8B-B14F-4D97-AF65-F5344CB8AC3E}">
        <p14:creationId xmlns:p14="http://schemas.microsoft.com/office/powerpoint/2010/main" val="2551343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40551" y="428058"/>
            <a:ext cx="6011879" cy="549507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fr-FR" altLang="fr-F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personnel du collège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alt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Les élèves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alt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Votre enfant au collège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alt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Emploi du temps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alt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Vie scolaire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alt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alt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Cadre sanitaire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alt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Réussir sa scolarité</a:t>
            </a:r>
          </a:p>
        </p:txBody>
      </p:sp>
    </p:spTree>
    <p:extLst>
      <p:ext uri="{BB962C8B-B14F-4D97-AF65-F5344CB8AC3E}">
        <p14:creationId xmlns:p14="http://schemas.microsoft.com/office/powerpoint/2010/main" val="3830367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34596" y="1720840"/>
            <a:ext cx="684354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Obligatoire et nécessaire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réussir : travail régulier et</a:t>
            </a:r>
          </a:p>
          <a:p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efficace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Prendre de bonnes habitudes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128263" y="241176"/>
            <a:ext cx="4852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travail à la maison</a:t>
            </a:r>
          </a:p>
        </p:txBody>
      </p:sp>
    </p:spTree>
    <p:extLst>
      <p:ext uri="{BB962C8B-B14F-4D97-AF65-F5344CB8AC3E}">
        <p14:creationId xmlns:p14="http://schemas.microsoft.com/office/powerpoint/2010/main" val="4294254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2403" y="1143401"/>
            <a:ext cx="769392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lvl="2" indent="-457200" defTabSz="44926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altLang="fr-FR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Montrer</a:t>
            </a:r>
            <a:r>
              <a:rPr lang="en-GB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altLang="fr-FR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votre</a:t>
            </a:r>
            <a:r>
              <a:rPr lang="en-GB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altLang="fr-FR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intérêt</a:t>
            </a:r>
            <a:endParaRPr lang="en-GB" altLang="fr-FR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900113" lvl="2" indent="-457200" defTabSz="44926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altLang="fr-FR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L’aider</a:t>
            </a:r>
            <a:r>
              <a:rPr lang="en-GB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à organiser son temps </a:t>
            </a:r>
          </a:p>
          <a:p>
            <a:pPr marL="900113" lvl="2" indent="-457200" defTabSz="44926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altLang="fr-FR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Vérifier</a:t>
            </a:r>
            <a:r>
              <a:rPr lang="en-GB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avec </a:t>
            </a:r>
            <a:r>
              <a:rPr lang="en-GB" altLang="fr-FR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lui</a:t>
            </a:r>
            <a:r>
              <a:rPr lang="en-GB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son </a:t>
            </a:r>
            <a:r>
              <a:rPr lang="en-GB" altLang="fr-FR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matériel</a:t>
            </a:r>
            <a:r>
              <a:rPr lang="en-GB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900113" lvl="2" indent="-457200" defTabSz="44926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Optimiser </a:t>
            </a:r>
            <a:r>
              <a:rPr lang="en-GB" altLang="fr-FR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ses</a:t>
            </a:r>
            <a:r>
              <a:rPr lang="en-GB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conditions de travail </a:t>
            </a:r>
          </a:p>
          <a:p>
            <a:pPr marL="900113" lvl="2" indent="-457200" defTabSz="44926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altLang="fr-FR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Réguler</a:t>
            </a:r>
            <a:r>
              <a:rPr lang="en-GB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son temps de </a:t>
            </a:r>
            <a:r>
              <a:rPr lang="en-GB" altLang="fr-FR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sommeil</a:t>
            </a:r>
            <a:r>
              <a:rPr lang="en-GB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et son temps </a:t>
            </a:r>
            <a:r>
              <a:rPr lang="en-GB" altLang="fr-FR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d’écran</a:t>
            </a:r>
            <a:endParaRPr lang="en-GB" altLang="fr-FR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76933" y="188259"/>
            <a:ext cx="6724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aider votre enfant ?</a:t>
            </a:r>
          </a:p>
        </p:txBody>
      </p:sp>
    </p:spTree>
    <p:extLst>
      <p:ext uri="{BB962C8B-B14F-4D97-AF65-F5344CB8AC3E}">
        <p14:creationId xmlns:p14="http://schemas.microsoft.com/office/powerpoint/2010/main" val="3728297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6325" y="1368117"/>
            <a:ext cx="783907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lvl="2" indent="-457200" defTabSz="449263">
              <a:spcBef>
                <a:spcPts val="12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r-FR" alt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Accompagnement Personnalisé (AP)</a:t>
            </a:r>
          </a:p>
          <a:p>
            <a:pPr marL="900113" lvl="2" indent="-457200" defTabSz="449263">
              <a:spcBef>
                <a:spcPts val="12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r-FR" alt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PPRE proposé aux élèves en difficulté scolaire</a:t>
            </a:r>
          </a:p>
          <a:p>
            <a:pPr marL="900113" lvl="2" indent="-457200" defTabSz="449263">
              <a:spcBef>
                <a:spcPts val="12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r-FR" alt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Devoirs Faits</a:t>
            </a:r>
            <a:endParaRPr lang="en-GB" altLang="fr-FR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900113" lvl="2" indent="-457200" defTabSz="449263">
              <a:spcBef>
                <a:spcPts val="12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r-FR" alt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 (Plan d’Accompagnement Personnalisé)</a:t>
            </a:r>
          </a:p>
          <a:p>
            <a:pPr marL="900113" lvl="2" indent="-457200" defTabSz="449263">
              <a:spcBef>
                <a:spcPts val="12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r-FR" alt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 (Projet d’accueil individualisé) : médical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928050" y="247525"/>
            <a:ext cx="5237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aider votre enfant</a:t>
            </a:r>
          </a:p>
        </p:txBody>
      </p:sp>
    </p:spTree>
    <p:extLst>
      <p:ext uri="{BB962C8B-B14F-4D97-AF65-F5344CB8AC3E}">
        <p14:creationId xmlns:p14="http://schemas.microsoft.com/office/powerpoint/2010/main" val="1244676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8651" y="1841242"/>
            <a:ext cx="75704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Parent délégué au conseil de classe de votre enfant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altLang="fr-FR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Représentant des parents au Conseil d’Administration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altLang="fr-FR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Miniconférences</a:t>
            </a:r>
          </a:p>
          <a:p>
            <a:endParaRPr lang="fr-FR" altLang="fr-FR" sz="3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fr-FR" altLang="fr-FR" sz="3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065001" y="187388"/>
            <a:ext cx="49552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 implication</a:t>
            </a:r>
          </a:p>
          <a:p>
            <a:pPr algn="ctr"/>
            <a:r>
              <a:rPr lang="fr-FR" sz="3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la vie du collège</a:t>
            </a:r>
          </a:p>
        </p:txBody>
      </p:sp>
    </p:spTree>
    <p:extLst>
      <p:ext uri="{BB962C8B-B14F-4D97-AF65-F5344CB8AC3E}">
        <p14:creationId xmlns:p14="http://schemas.microsoft.com/office/powerpoint/2010/main" val="1927069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890440" y="2429560"/>
            <a:ext cx="6194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Avez-vous des Questions ?</a:t>
            </a:r>
          </a:p>
        </p:txBody>
      </p:sp>
    </p:spTree>
    <p:extLst>
      <p:ext uri="{BB962C8B-B14F-4D97-AF65-F5344CB8AC3E}">
        <p14:creationId xmlns:p14="http://schemas.microsoft.com/office/powerpoint/2010/main" val="3069719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74643" y="116205"/>
            <a:ext cx="8611253" cy="4719917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r-FR" altLang="fr-FR" sz="32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 d’encadrement</a:t>
            </a: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fr-FR" alt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r-FR" alt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Proviseure		</a:t>
            </a: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r-FR" altLang="fr-FR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Mme EBODE</a:t>
            </a: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fr-FR" altLang="fr-FR" sz="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r-FR" alt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Principale adjointe</a:t>
            </a: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r-FR" altLang="fr-FR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Mme BOEHM</a:t>
            </a: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fr-FR" altLang="fr-FR" sz="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r-FR" alt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Conseillers Principaux d’Education</a:t>
            </a: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r-FR" altLang="fr-FR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Mme GRACI – M. DROUANT</a:t>
            </a: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r-FR" alt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938541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19466" y="546511"/>
            <a:ext cx="8611253" cy="4719917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r-FR" altLang="fr-FR" sz="32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 administratif</a:t>
            </a: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fr-FR" altLang="fr-FR" sz="3200" b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r-FR" alt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Gestionnaire		</a:t>
            </a: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r-FR" altLang="fr-FR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Mme EBEL</a:t>
            </a: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fr-FR" altLang="fr-FR" sz="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r-FR" alt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Secrétaire de direction</a:t>
            </a: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r-FR" altLang="fr-FR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Mme FRIEDRICH</a:t>
            </a: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fr-FR" altLang="fr-FR" sz="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r-FR" alt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793320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17443" y="277905"/>
            <a:ext cx="8611253" cy="5875245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r-FR" altLang="fr-FR" sz="32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 enseignant</a:t>
            </a:r>
          </a:p>
          <a:p>
            <a:pPr marL="0" indent="0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r-FR" alt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38 professeurs</a:t>
            </a:r>
            <a:r>
              <a:rPr lang="fr-FR" alt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endParaRPr lang="fr-FR" alt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r-FR" altLang="fr-FR" sz="32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 non enseignant</a:t>
            </a:r>
          </a:p>
          <a:p>
            <a:pPr marL="457200" indent="-457200" eaLnBrk="1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alt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5 Assistants d’éducation</a:t>
            </a:r>
          </a:p>
          <a:p>
            <a:pPr marL="457200" indent="-457200" eaLnBrk="1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alt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Infirmière scolaire : Mme HAZEMANN</a:t>
            </a:r>
          </a:p>
          <a:p>
            <a:pPr marL="457200" indent="-457200" eaLnBrk="1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alt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Assistante sociale : Mme KUSTER</a:t>
            </a:r>
          </a:p>
          <a:p>
            <a:pPr marL="457200" indent="-457200" eaLnBrk="1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alt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Psychologue, conseil en orientation : M. GSELL</a:t>
            </a:r>
            <a:r>
              <a:rPr lang="fr-FR" alt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57200" indent="-457200" eaLnBrk="1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alt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17 agents techniques et d’entretien</a:t>
            </a:r>
            <a:r>
              <a:rPr lang="fr-FR" alt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551723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63381" y="550888"/>
            <a:ext cx="5411377" cy="5495070"/>
          </a:xfrm>
        </p:spPr>
        <p:txBody>
          <a:bodyPr>
            <a:normAutofit fontScale="92500"/>
          </a:bodyPr>
          <a:lstStyle/>
          <a:p>
            <a:pPr marL="0" indent="0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fr-FR" alt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Le personnel du collège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altLang="fr-F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élèves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alt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Votre enfant au collège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alt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Emploi du temps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alt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Vie scolaire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alt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alt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Cadre sanitaire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alt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Réussir sa scolarité</a:t>
            </a:r>
          </a:p>
        </p:txBody>
      </p:sp>
    </p:spTree>
    <p:extLst>
      <p:ext uri="{BB962C8B-B14F-4D97-AF65-F5344CB8AC3E}">
        <p14:creationId xmlns:p14="http://schemas.microsoft.com/office/powerpoint/2010/main" val="2515530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26963" y="211139"/>
            <a:ext cx="4596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Effectifs au 01/09/22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78A43832-7C38-461F-8C93-B2DBBE256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17454"/>
              </p:ext>
            </p:extLst>
          </p:nvPr>
        </p:nvGraphicFramePr>
        <p:xfrm>
          <a:off x="1110503" y="1755589"/>
          <a:ext cx="6095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4171374318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8410432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97742828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83786869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60864157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40420309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8318413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221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6e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31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5e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498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4e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452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3e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274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9447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0594ED8-3C35-4687-B2D9-612F4BA92C64}"/>
              </a:ext>
            </a:extLst>
          </p:cNvPr>
          <p:cNvSpPr/>
          <p:nvPr/>
        </p:nvSpPr>
        <p:spPr>
          <a:xfrm>
            <a:off x="1586752" y="4629835"/>
            <a:ext cx="6696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Effectif des élèves en section sportive :</a:t>
            </a:r>
            <a:r>
              <a:rPr lang="fr-F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10 élèves de 3e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59F1DBF0-1D21-E63C-FC77-58DCD8A08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332018"/>
              </p:ext>
            </p:extLst>
          </p:nvPr>
        </p:nvGraphicFramePr>
        <p:xfrm>
          <a:off x="7206502" y="1755589"/>
          <a:ext cx="94689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898">
                  <a:extLst>
                    <a:ext uri="{9D8B030D-6E8A-4147-A177-3AD203B41FA5}">
                      <a16:colId xmlns:a16="http://schemas.microsoft.com/office/drawing/2014/main" val="4166808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Bilingues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8194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006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979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784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285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528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92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99608" y="400763"/>
            <a:ext cx="5916344" cy="549507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fr-FR" alt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Le personnel du collège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alt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Les élèves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altLang="fr-F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 enfant au collège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alt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Emploi du temps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alt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Vie scolaire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alt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alt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Cadre sanitaire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alt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Réussir sa scolarité</a:t>
            </a:r>
          </a:p>
        </p:txBody>
      </p:sp>
    </p:spTree>
    <p:extLst>
      <p:ext uri="{BB962C8B-B14F-4D97-AF65-F5344CB8AC3E}">
        <p14:creationId xmlns:p14="http://schemas.microsoft.com/office/powerpoint/2010/main" val="981086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25805" y="93258"/>
            <a:ext cx="3903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Emploi du temps</a:t>
            </a:r>
          </a:p>
        </p:txBody>
      </p:sp>
      <p:pic>
        <p:nvPicPr>
          <p:cNvPr id="3" name="Espace réservé du contenu 7">
            <a:extLst>
              <a:ext uri="{FF2B5EF4-FFF2-40B4-BE49-F238E27FC236}">
                <a16:creationId xmlns:a16="http://schemas.microsoft.com/office/drawing/2014/main" id="{04AFD71A-C3EE-4ABE-905D-38EB05C70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23" y="980556"/>
            <a:ext cx="6858000" cy="42862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BF0BB98-6AD1-43A7-8BBB-F42B5FA62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898" y="5173548"/>
            <a:ext cx="7114649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36350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1415</TotalTime>
  <Words>464</Words>
  <Application>Microsoft Office PowerPoint</Application>
  <PresentationFormat>Affichage à l'écran (4:3)</PresentationFormat>
  <Paragraphs>172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Wingdings</vt:lpstr>
      <vt:lpstr>Wingdings 3</vt:lpstr>
      <vt:lpstr>Brin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pac</dc:creator>
  <cp:lastModifiedBy>Mathieu Depenau</cp:lastModifiedBy>
  <cp:revision>97</cp:revision>
  <cp:lastPrinted>2022-09-01T06:09:06Z</cp:lastPrinted>
  <dcterms:created xsi:type="dcterms:W3CDTF">2017-09-03T10:14:50Z</dcterms:created>
  <dcterms:modified xsi:type="dcterms:W3CDTF">2022-09-01T06:14:31Z</dcterms:modified>
</cp:coreProperties>
</file>